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Petrona"/>
      <p:regular r:id="rId13"/>
    </p:embeddedFont>
    <p:embeddedFont>
      <p:font typeface="Petrona"/>
      <p:regular r:id="rId14"/>
    </p:embeddedFont>
    <p:embeddedFont>
      <p:font typeface="Petrona"/>
      <p:regular r:id="rId15"/>
    </p:embeddedFont>
    <p:embeddedFont>
      <p:font typeface="Petrona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5-1.png>
</file>

<file path=ppt/media/image-5-2.png>
</file>

<file path=ppt/media/image-5-3.png>
</file>

<file path=ppt/media/image-5-4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005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QA Automation Middle Project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15873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involves automating website tests to validate functionality and ensure smooth performance. It provides hands-on practice in QA automation.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51949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52711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502593"/>
            <a:ext cx="243066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Forat Elbedour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5058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Goals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0901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2503" y="5166598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509016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 tests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5598319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website functionality.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50901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82495" y="5166598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8165783" y="5090160"/>
            <a:ext cx="408289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 QA automation skills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8165783" y="5598319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 real-world application.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44318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7857" y="6519624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30906" y="6443186"/>
            <a:ext cx="56709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Verify usability, performance, and cross-browser behavior of the website.</a:t>
            </a:r>
            <a:endParaRPr lang="en-US" sz="2300" dirty="0"/>
          </a:p>
        </p:txBody>
      </p:sp>
      <p:sp>
        <p:nvSpPr>
          <p:cNvPr id="15" name="Shape 12"/>
          <p:cNvSpPr/>
          <p:nvPr/>
        </p:nvSpPr>
        <p:spPr>
          <a:xfrm>
            <a:off x="7428667" y="644318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587496" y="6519624"/>
            <a:ext cx="1925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800" dirty="0"/>
          </a:p>
        </p:txBody>
      </p:sp>
      <p:sp>
        <p:nvSpPr>
          <p:cNvPr id="17" name="Text 14"/>
          <p:cNvSpPr/>
          <p:nvPr/>
        </p:nvSpPr>
        <p:spPr>
          <a:xfrm>
            <a:off x="8165783" y="6443186"/>
            <a:ext cx="363533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Apply practical experience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8165783" y="6951345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writing and executing automated tests.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924" y="1069538"/>
            <a:ext cx="7514034" cy="939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350"/>
              </a:lnSpc>
              <a:buNone/>
            </a:pPr>
            <a:r>
              <a:rPr lang="en-US" sz="5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Tests</a:t>
            </a:r>
            <a:endParaRPr lang="en-US" sz="5900" dirty="0"/>
          </a:p>
        </p:txBody>
      </p:sp>
      <p:sp>
        <p:nvSpPr>
          <p:cNvPr id="3" name="Text 1"/>
          <p:cNvSpPr/>
          <p:nvPr/>
        </p:nvSpPr>
        <p:spPr>
          <a:xfrm>
            <a:off x="725924" y="2527221"/>
            <a:ext cx="27224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Login Portal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25924" y="3074908"/>
            <a:ext cx="405503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1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login with valid credentials. (2)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5924" y="3479244"/>
            <a:ext cx="405503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Right username, wrong password.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5924" y="3883581"/>
            <a:ext cx="405503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3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Wrong username, right password.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5924" y="4287917"/>
            <a:ext cx="4055031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4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login with blank username and password fields.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5924" y="5138142"/>
            <a:ext cx="405503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a. Blank username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5924" y="5656540"/>
            <a:ext cx="405503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b. Blank password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25924" y="6174938"/>
            <a:ext cx="405503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c. Both blank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294590" y="2527221"/>
            <a:ext cx="27224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Alerts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5294590" y="3074908"/>
            <a:ext cx="4056340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1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"OK" button dismisses alerts.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294590" y="3479244"/>
            <a:ext cx="4056340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alert messages are displayed correctly.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294590" y="4215408"/>
            <a:ext cx="4056340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3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that the page title is as expected.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294590" y="4951571"/>
            <a:ext cx="4056340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4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for key element (alert button) presence.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294590" y="5687735"/>
            <a:ext cx="4056340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5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alerts are dismissed with the "Escape" key &amp; “Enter” key. (esc)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294590" y="6423898"/>
            <a:ext cx="4056340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6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that there are no JavaScript errors in the browser console.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864566" y="2527221"/>
            <a:ext cx="27224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Actions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64566" y="3074908"/>
            <a:ext cx="4055031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1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 clicking on links.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864566" y="3479244"/>
            <a:ext cx="4055031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Double clicking – changes button color.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864566" y="4215408"/>
            <a:ext cx="4055031" cy="995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3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draggable items can be successfully dropped into target zones.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864566" y="5283398"/>
            <a:ext cx="4055031" cy="995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4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the dragged item reverts to its original position when dropped in an invalid zone.(fail)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5250"/>
            <a:ext cx="8216741" cy="1027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8050"/>
              </a:lnSpc>
              <a:buNone/>
            </a:pPr>
            <a:r>
              <a:rPr lang="en-US" sz="6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Tests</a:t>
            </a:r>
            <a:endParaRPr lang="en-US" sz="6450" dirty="0"/>
          </a:p>
        </p:txBody>
      </p:sp>
      <p:sp>
        <p:nvSpPr>
          <p:cNvPr id="3" name="Text 1"/>
          <p:cNvSpPr/>
          <p:nvPr/>
        </p:nvSpPr>
        <p:spPr>
          <a:xfrm>
            <a:off x="793790" y="263925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Date Pickers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23814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past or invalid dates are restricted.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4324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the current date is pre-selected.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4834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the date picker opens upon clicking the input field or icon. (2)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01634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date changes every time you click in a date picker.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2639258"/>
            <a:ext cx="353627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Checkboxes &amp; Dropdowns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5332928" y="3238143"/>
            <a:ext cx="45234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Selecting checkboxes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3680341"/>
            <a:ext cx="45234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Checkbox states after page reload.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32928" y="4122539"/>
            <a:ext cx="45234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keyboard navigation ("Tab" and "Space") works for checkboxes.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332928" y="4927640"/>
            <a:ext cx="45234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dropdowns display all options.(3)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332928" y="5732740"/>
            <a:ext cx="45234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dropdowns are accessible via keyboard.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417373" y="263925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 Do List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10417373" y="3238143"/>
            <a:ext cx="3434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a new task can be added to the list.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0417373" y="4043243"/>
            <a:ext cx="3434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 if special characters, empty task and long text are displayed properly in tasks.(3)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417373" y="5574149"/>
            <a:ext cx="3434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tasks can be deleted individually.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0417373" y="6379250"/>
            <a:ext cx="3434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the functionality of marking tasks as complete.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8038" y="568285"/>
            <a:ext cx="5574863" cy="676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Methodologies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038" y="1554004"/>
            <a:ext cx="515422" cy="51542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8038" y="2275523"/>
            <a:ext cx="270641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Testing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08038" y="2737485"/>
            <a:ext cx="7700724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Selenium WebDriver and Selenium IDE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038" y="3685937"/>
            <a:ext cx="515422" cy="51542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08038" y="4407456"/>
            <a:ext cx="3447693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Continuous Integration (CI)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208038" y="4869418"/>
            <a:ext cx="7700724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version control tools like GitHub to manage code changes and enable collaboration.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8038" y="6147792"/>
            <a:ext cx="515422" cy="51542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8038" y="6869311"/>
            <a:ext cx="270641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OOP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208038" y="7331273"/>
            <a:ext cx="7700724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Writing modular, reusable, maintainable test code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9152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Libraries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1875949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11038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Selenium WebDriver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2618542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browser automation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1875949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11038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Selenium IDE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2618542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recording and playing back tests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3805595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40400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pytest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4548187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test execution and reporting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3805595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40400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WebDriver Manager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0406301" y="4548187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managing browser drivers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5735241"/>
            <a:ext cx="7556421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14624" y="596967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Coverage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6514624" y="647783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measures how much of your code is tested by your automated tests.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2024-11-30T17:06:08Z</dcterms:created>
  <dcterms:modified xsi:type="dcterms:W3CDTF">2024-11-30T17:06:08Z</dcterms:modified>
</cp:coreProperties>
</file>